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487" autoAdjust="0"/>
  </p:normalViewPr>
  <p:slideViewPr>
    <p:cSldViewPr snapToGrid="0">
      <p:cViewPr varScale="1">
        <p:scale>
          <a:sx n="49" d="100"/>
          <a:sy n="49" d="100"/>
        </p:scale>
        <p:origin x="-1445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83831-02D2-49D1-A113-3261911F9928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C0494-D3E4-4505-BE74-82F15B6251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37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-m-wikipedia-org.translate.goog/wiki/Computer_network?_x_tr_sl=en&amp;_x_tr_tl=bn&amp;_x_tr_hl=bn&amp;_x_tr_pto=t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-m-wikipedia-org.translate.goog/wiki/Cryptographic_protocol?_x_tr_sl=en&amp;_x_tr_tl=bn&amp;_x_tr_hl=bn&amp;_x_tr_pto=tc" TargetMode="External"/><Relationship Id="rId4" Type="http://schemas.openxmlformats.org/officeDocument/2006/relationships/hyperlink" Target="https://en-m-wikipedia-org.translate.goog/wiki/Authentication?_x_tr_sl=en&amp;_x_tr_tl=bn&amp;_x_tr_hl=bn&amp;_x_tr_pto=tc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a </a:t>
            </a:r>
            <a:r>
              <a:rPr lang="en-GB" dirty="0">
                <a:hlinkClick r:id="rId3" tooltip="Computer network"/>
              </a:rPr>
              <a:t>computer-network</a:t>
            </a:r>
            <a:r>
              <a:rPr lang="en-GB" dirty="0"/>
              <a:t> </a:t>
            </a:r>
            <a:r>
              <a:rPr lang="en-GB" dirty="0">
                <a:hlinkClick r:id="rId4" tooltip="Authentication"/>
              </a:rPr>
              <a:t>authentication</a:t>
            </a:r>
            <a:r>
              <a:rPr lang="en-GB" dirty="0"/>
              <a:t> </a:t>
            </a:r>
            <a:r>
              <a:rPr lang="en-GB" dirty="0">
                <a:hlinkClick r:id="rId5" tooltip="Cryptographic protocol"/>
              </a:rPr>
              <a:t>protocol</a:t>
            </a:r>
            <a:r>
              <a:rPr lang="en-GB" dirty="0"/>
              <a:t> ,hades…</a:t>
            </a:r>
            <a:r>
              <a:rPr lang="bn-IN" dirty="0"/>
              <a:t>নরক</a:t>
            </a:r>
            <a:r>
              <a:rPr lang="en-GB" dirty="0"/>
              <a:t>,,,</a:t>
            </a:r>
            <a:r>
              <a:rPr lang="en-GB" b="1" dirty="0"/>
              <a:t> Massachusetts Institute of Technology</a:t>
            </a:r>
            <a:r>
              <a:rPr lang="en-GB" dirty="0"/>
              <a:t> (MIT)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C0494-D3E4-4505-BE74-82F15B6251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80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Inter-realm..</a:t>
            </a:r>
            <a:r>
              <a:rPr lang="as-IN" dirty="0"/>
              <a:t> রাজ্য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C0494-D3E4-4505-BE74-82F15B6251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15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Propagating cipher block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C0494-D3E4-4505-BE74-82F15B6251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45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Key Distribution </a:t>
            </a:r>
            <a:r>
              <a:rPr lang="en-GB" b="1" dirty="0" err="1"/>
              <a:t>Center</a:t>
            </a:r>
            <a:r>
              <a:rPr lang="en-GB" dirty="0"/>
              <a:t> (KDC)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C0494-D3E4-4505-BE74-82F15B6251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6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D547CD-1B00-3CE1-F3DE-D6E9C560E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345A6C5-8A03-CECB-C6D9-84E6B77D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FF1836-8502-3EDE-65CB-E8F39712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5429B3-C275-C777-9500-AC71EA1C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9D9C9B-F673-D32F-AF6C-5F37477E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2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4CC8B5-65DB-34CE-51C8-1B60FA8D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8951EEB-B281-E371-F786-3185E10A8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87A7B7-7760-F0EF-5DA6-CC4B9783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58DD5C-1A7E-8C86-B313-68D439B3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E1EFF9-C13B-6660-B681-C6DA1EDF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1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20F8FDA-B288-0FAD-B86B-2FE13D7C2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AE2610D-9BBD-37BA-6019-05317685A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4C6B86-C93A-FD1C-5ABE-5BB2F8A1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F2377A-8BD1-EB3C-BD27-8173BA39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E00FB5-E792-3917-D41E-FC7D75BB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2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8DEE7B-B023-6D49-97A7-5FF1D5C6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4451F8-6DBA-8C0D-0A79-513BE7323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CF1C18-51DA-E35D-79C8-0FED4A7D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B9BAFC-615D-7FE8-C24E-213B186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F0E0CE-ACCF-BD2C-F743-F642ED08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3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98705-723F-A2D7-2008-E70835E3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7A9425-E317-E584-1A09-9FAF51E18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6B67B4-7067-FC5C-13A7-6AC2BB97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1E6E1D-609F-CC65-3DAC-EC8EB020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DF144A-1A42-CCA1-157E-7CC0BCB9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05DD8B-1BCA-3CF0-CB8D-D0E5FB4A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114350-E17F-2EC2-1B54-CF1470638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92F404D-F35A-99A5-1B85-ABCD8D1C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05CD7A-3DEA-5480-DFF2-EF825C3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52FD65C-787F-61AF-B4EB-8FC42FC3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545806-7E6E-356C-4FE0-663C618A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66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5221F-440F-89DB-6C6D-CBC679F2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DDFE0F-DDA9-D01B-F7E0-4500AF0F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1DCD374-1D54-7062-F854-18D669DEA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20C946-E3AF-3EFB-3CD8-17AA7B045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CFC2B3-756A-B0E7-3B20-6E11807FF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C68EFBD-3684-8C46-DB29-487C457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D5EE1A5-9106-ADFF-E09F-4B604816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27D903-5B6A-6099-631E-7355F62D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22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86DDA5-24B6-0E48-16DF-A6943311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3BAA18-3CCA-E7EA-12E7-AD65CAB5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4DA68B-276A-B9AA-3780-0FB765C7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0447002-F73F-96C3-5F24-AAF73E19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B0FE977-684E-A6B0-6560-AE15CD41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E7DE20F-338F-A67C-A369-E2DF6A58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F9FD3D-45D8-EB8F-0CA5-4B8BD579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0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20A20C-393B-E4F2-C816-6D364F4D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853786-E8AA-BCC6-DEC4-F5A2AB8D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29B34CC-436A-40E3-84AB-C835E9802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3748CB-B657-A197-ED23-5F0ED5B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CE0688-1063-D924-3EC9-7DA1544E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805F2F-1C67-DF44-2980-48295A01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4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47A67-57F7-FDB5-668E-65A5B728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D2EEA0-3419-700D-0503-D040110F6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170EA1-52F3-C116-572E-FD4680F76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79A1E2-371D-574A-4668-7442BF90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233825-6870-9194-E32C-644C1B2A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AA6F7C-DD49-ADC5-3633-9845C72C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C783BFB-000A-FAF3-D73D-BFDF8172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775DE3-E8A0-4122-AE32-CCB0D3D18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9F35BC-0ECF-5831-B77D-09CC9B2C8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7E995-DFF2-4BDC-A764-6D117B805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375BC3-6407-1B22-A4D9-F089D8E1E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7D0104-7055-3363-F6BC-236EAA324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F98CF-CEE3-4AAD-85CF-BD757B3158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9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2ECCCA8-4D0F-D8A0-D2EE-EE5CE5347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73897"/>
            <a:ext cx="9144000" cy="754144"/>
          </a:xfrm>
        </p:spPr>
        <p:txBody>
          <a:bodyPr>
            <a:normAutofit/>
          </a:bodyPr>
          <a:lstStyle/>
          <a:p>
            <a:r>
              <a:rPr lang="en-GB" sz="4400" dirty="0"/>
              <a:t>KERBEROS</a:t>
            </a:r>
          </a:p>
        </p:txBody>
      </p:sp>
    </p:spTree>
    <p:extLst>
      <p:ext uri="{BB962C8B-B14F-4D97-AF65-F5344CB8AC3E}">
        <p14:creationId xmlns:p14="http://schemas.microsoft.com/office/powerpoint/2010/main" val="174318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xmlns="" id="{E7EF3B55-1F98-CA2E-398B-F267C1A0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" y="490194"/>
            <a:ext cx="11274457" cy="5686769"/>
          </a:xfrm>
        </p:spPr>
      </p:pic>
    </p:spTree>
    <p:extLst>
      <p:ext uri="{BB962C8B-B14F-4D97-AF65-F5344CB8AC3E}">
        <p14:creationId xmlns:p14="http://schemas.microsoft.com/office/powerpoint/2010/main" val="224732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orange rectangular object with black text&#10;&#10;Description automatically generated">
            <a:extLst>
              <a:ext uri="{FF2B5EF4-FFF2-40B4-BE49-F238E27FC236}">
                <a16:creationId xmlns:a16="http://schemas.microsoft.com/office/drawing/2014/main" xmlns="" id="{1C744B08-443B-0561-F409-4347CD71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480767"/>
            <a:ext cx="10878532" cy="5696196"/>
          </a:xfrm>
        </p:spPr>
      </p:pic>
    </p:spTree>
    <p:extLst>
      <p:ext uri="{BB962C8B-B14F-4D97-AF65-F5344CB8AC3E}">
        <p14:creationId xmlns:p14="http://schemas.microsoft.com/office/powerpoint/2010/main" val="23753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xmlns="" id="{A8A4458D-D808-6CFF-D2B6-54367E2B8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3" y="857839"/>
            <a:ext cx="10605155" cy="5319124"/>
          </a:xfrm>
        </p:spPr>
      </p:pic>
    </p:spTree>
    <p:extLst>
      <p:ext uri="{BB962C8B-B14F-4D97-AF65-F5344CB8AC3E}">
        <p14:creationId xmlns:p14="http://schemas.microsoft.com/office/powerpoint/2010/main" val="362322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xmlns="" id="{F8A19AFE-B943-3D04-AB6D-ED16BE65B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6" y="197963"/>
            <a:ext cx="11115675" cy="5941292"/>
          </a:xfrm>
        </p:spPr>
      </p:pic>
    </p:spTree>
    <p:extLst>
      <p:ext uri="{BB962C8B-B14F-4D97-AF65-F5344CB8AC3E}">
        <p14:creationId xmlns:p14="http://schemas.microsoft.com/office/powerpoint/2010/main" val="195942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orange background with black text&#10;&#10;Description automatically generated">
            <a:extLst>
              <a:ext uri="{FF2B5EF4-FFF2-40B4-BE49-F238E27FC236}">
                <a16:creationId xmlns:a16="http://schemas.microsoft.com/office/drawing/2014/main" xmlns="" id="{CEA9940F-4512-0DA3-AA36-4A26DD8B8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1"/>
          <a:stretch/>
        </p:blipFill>
        <p:spPr>
          <a:xfrm>
            <a:off x="714732" y="0"/>
            <a:ext cx="10817385" cy="6518635"/>
          </a:xfrm>
        </p:spPr>
      </p:pic>
    </p:spTree>
    <p:extLst>
      <p:ext uri="{BB962C8B-B14F-4D97-AF65-F5344CB8AC3E}">
        <p14:creationId xmlns:p14="http://schemas.microsoft.com/office/powerpoint/2010/main" val="304297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orange box with black text&#10;&#10;Description automatically generated">
            <a:extLst>
              <a:ext uri="{FF2B5EF4-FFF2-40B4-BE49-F238E27FC236}">
                <a16:creationId xmlns:a16="http://schemas.microsoft.com/office/drawing/2014/main" xmlns="" id="{268769DC-D4E0-8C6B-FB5D-83D183DC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3" y="480767"/>
            <a:ext cx="11359299" cy="5696196"/>
          </a:xfrm>
        </p:spPr>
      </p:pic>
    </p:spTree>
    <p:extLst>
      <p:ext uri="{BB962C8B-B14F-4D97-AF65-F5344CB8AC3E}">
        <p14:creationId xmlns:p14="http://schemas.microsoft.com/office/powerpoint/2010/main" val="44172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xmlns="" id="{C3B3AF95-8EC9-4F2F-7643-A57A27658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" y="207390"/>
            <a:ext cx="11076495" cy="5573647"/>
          </a:xfrm>
        </p:spPr>
      </p:pic>
    </p:spTree>
    <p:extLst>
      <p:ext uri="{BB962C8B-B14F-4D97-AF65-F5344CB8AC3E}">
        <p14:creationId xmlns:p14="http://schemas.microsoft.com/office/powerpoint/2010/main" val="64357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erver&#10;&#10;Description automatically generated">
            <a:extLst>
              <a:ext uri="{FF2B5EF4-FFF2-40B4-BE49-F238E27FC236}">
                <a16:creationId xmlns:a16="http://schemas.microsoft.com/office/drawing/2014/main" xmlns="" id="{EDC1FD04-0CF3-C5DA-EE8D-D25206DE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6" y="546755"/>
            <a:ext cx="11001080" cy="5630208"/>
          </a:xfrm>
        </p:spPr>
      </p:pic>
    </p:spTree>
    <p:extLst>
      <p:ext uri="{BB962C8B-B14F-4D97-AF65-F5344CB8AC3E}">
        <p14:creationId xmlns:p14="http://schemas.microsoft.com/office/powerpoint/2010/main" val="69127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xmlns="" id="{025E0C98-CC2B-380E-42E2-E869FCA4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5353"/>
            <a:ext cx="10436259" cy="5894158"/>
          </a:xfrm>
        </p:spPr>
      </p:pic>
    </p:spTree>
    <p:extLst>
      <p:ext uri="{BB962C8B-B14F-4D97-AF65-F5344CB8AC3E}">
        <p14:creationId xmlns:p14="http://schemas.microsoft.com/office/powerpoint/2010/main" val="102539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erver&#10;&#10;Description automatically generated">
            <a:extLst>
              <a:ext uri="{FF2B5EF4-FFF2-40B4-BE49-F238E27FC236}">
                <a16:creationId xmlns:a16="http://schemas.microsoft.com/office/drawing/2014/main" xmlns="" id="{19649ED4-A8FA-CFE3-ECBC-618DE4DB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3" y="94268"/>
            <a:ext cx="11161336" cy="6082695"/>
          </a:xfrm>
        </p:spPr>
      </p:pic>
    </p:spTree>
    <p:extLst>
      <p:ext uri="{BB962C8B-B14F-4D97-AF65-F5344CB8AC3E}">
        <p14:creationId xmlns:p14="http://schemas.microsoft.com/office/powerpoint/2010/main" val="414829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xmlns="" id="{A862FDF1-D22D-78E6-2180-03EF8B6A4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358219"/>
            <a:ext cx="11858919" cy="5246450"/>
          </a:xfrm>
        </p:spPr>
      </p:pic>
    </p:spTree>
    <p:extLst>
      <p:ext uri="{BB962C8B-B14F-4D97-AF65-F5344CB8AC3E}">
        <p14:creationId xmlns:p14="http://schemas.microsoft.com/office/powerpoint/2010/main" val="279817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34</Words>
  <Application>Microsoft Office PowerPoint</Application>
  <PresentationFormat>Custom</PresentationFormat>
  <Paragraphs>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Uzzal</dc:creator>
  <cp:lastModifiedBy>Windows User</cp:lastModifiedBy>
  <cp:revision>7</cp:revision>
  <dcterms:created xsi:type="dcterms:W3CDTF">2024-05-15T15:27:14Z</dcterms:created>
  <dcterms:modified xsi:type="dcterms:W3CDTF">2024-06-12T11:33:39Z</dcterms:modified>
</cp:coreProperties>
</file>